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1C145A-A8F9-4E10-A67C-B64C0944D52E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C6AD0D-66DD-411C-917D-8A33B79D653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908720"/>
            <a:ext cx="6777318" cy="2210999"/>
          </a:xfrm>
        </p:spPr>
        <p:txBody>
          <a:bodyPr/>
          <a:lstStyle/>
          <a:p>
            <a:r>
              <a:rPr lang="id-ID" sz="6000" b="1" dirty="0" smtClean="0">
                <a:solidFill>
                  <a:srgbClr val="FFFF00"/>
                </a:solidFill>
              </a:rPr>
              <a:t>SURVEI KOPERASI</a:t>
            </a:r>
            <a:endParaRPr lang="id-ID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b="1" i="1" dirty="0" smtClean="0"/>
              <a:t>PERTEMUAN KE-16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37199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320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1259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343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813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833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281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635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3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75440"/>
            <a:ext cx="482453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5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841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7746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900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705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74902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677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639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</TotalTime>
  <Words>4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SURVEI KOPERASI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 KOPERASI</dc:title>
  <dc:creator>user</dc:creator>
  <cp:lastModifiedBy>user</cp:lastModifiedBy>
  <cp:revision>5</cp:revision>
  <dcterms:created xsi:type="dcterms:W3CDTF">2017-10-10T11:30:06Z</dcterms:created>
  <dcterms:modified xsi:type="dcterms:W3CDTF">2017-10-10T11:45:35Z</dcterms:modified>
</cp:coreProperties>
</file>